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71" r:id="rId13"/>
    <p:sldId id="272" r:id="rId14"/>
    <p:sldId id="273" r:id="rId15"/>
    <p:sldId id="274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91764-1E5B-4A25-9699-DF710789E2D0}" v="674" dt="2022-04-29T01:18:18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28.04.2022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3B452-5A94-7BD5-A23C-BB17605DC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542349"/>
            <a:ext cx="4328914" cy="2210748"/>
          </a:xfrm>
        </p:spPr>
        <p:txBody>
          <a:bodyPr anchor="b">
            <a:normAutofit/>
          </a:bodyPr>
          <a:lstStyle/>
          <a:p>
            <a:pPr algn="l"/>
            <a:r>
              <a:rPr lang="ru-RU" sz="3200" dirty="0">
                <a:cs typeface="Calibri Light"/>
              </a:rPr>
              <a:t>Курсовой проект </a:t>
            </a:r>
            <a:br>
              <a:rPr lang="ru-RU" sz="3200" dirty="0">
                <a:cs typeface="Calibri Light"/>
              </a:rPr>
            </a:br>
            <a:r>
              <a:rPr lang="ru-RU" sz="3200" dirty="0">
                <a:cs typeface="Calibri Light"/>
              </a:rPr>
              <a:t>Тема: разработка приложения "Агрегатор заданий"</a:t>
            </a:r>
            <a:endParaRPr lang="ru-RU" sz="3200" dirty="0">
              <a:ea typeface="+mj-lt"/>
              <a:cs typeface="+mj-lt"/>
            </a:endParaRPr>
          </a:p>
          <a:p>
            <a:pPr algn="l"/>
            <a:endParaRPr lang="ru-RU" sz="300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C7AC2-E616-56A1-0AC0-82291A6BE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3542845"/>
            <a:ext cx="4087305" cy="2653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1900" dirty="0">
                <a:cs typeface="Calibri"/>
              </a:rPr>
              <a:t>Выполнил:</a:t>
            </a:r>
          </a:p>
          <a:p>
            <a:pPr algn="l"/>
            <a:r>
              <a:rPr lang="ru-RU" sz="1900" dirty="0">
                <a:cs typeface="Calibri"/>
              </a:rPr>
              <a:t>Студент 3 курса, группы </a:t>
            </a:r>
            <a:r>
              <a:rPr lang="ru-RU" sz="1900" dirty="0" err="1">
                <a:cs typeface="Calibri"/>
              </a:rPr>
              <a:t>ИСп</a:t>
            </a:r>
            <a:r>
              <a:rPr lang="ru-RU" sz="1900" dirty="0">
                <a:cs typeface="Calibri"/>
              </a:rPr>
              <a:t> 19-1 Петров Данил Сергеевич</a:t>
            </a:r>
          </a:p>
          <a:p>
            <a:pPr algn="l"/>
            <a:r>
              <a:rPr lang="ru-RU" sz="1900" dirty="0">
                <a:ea typeface="+mn-lt"/>
                <a:cs typeface="+mn-lt"/>
              </a:rPr>
              <a:t>Руководитель:</a:t>
            </a:r>
            <a:endParaRPr lang="ru-RU">
              <a:ea typeface="+mn-lt"/>
              <a:cs typeface="+mn-lt"/>
            </a:endParaRPr>
          </a:p>
          <a:p>
            <a:pPr algn="l"/>
            <a:r>
              <a:rPr lang="ru-RU" sz="1900" dirty="0">
                <a:ea typeface="+mn-lt"/>
                <a:cs typeface="+mn-lt"/>
              </a:rPr>
              <a:t>Большакова-Стрекалова Анна Викторовна, преподаватель ГБУ КО ПОО </a:t>
            </a:r>
            <a:r>
              <a:rPr lang="ru-RU" sz="1900" dirty="0" err="1">
                <a:ea typeface="+mn-lt"/>
                <a:cs typeface="+mn-lt"/>
              </a:rPr>
              <a:t>КИТиС</a:t>
            </a:r>
            <a:r>
              <a:rPr lang="ru-RU" sz="1900" dirty="0">
                <a:ea typeface="+mn-lt"/>
                <a:cs typeface="+mn-lt"/>
              </a:rPr>
              <a:t> </a:t>
            </a:r>
            <a:endParaRPr lang="ru-RU"/>
          </a:p>
          <a:p>
            <a:pPr algn="l"/>
            <a:endParaRPr lang="ru-RU" sz="1900">
              <a:cs typeface="Calibri"/>
            </a:endParaRPr>
          </a:p>
        </p:txBody>
      </p:sp>
      <p:sp>
        <p:nvSpPr>
          <p:cNvPr id="22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C49B732B-6CDA-8467-FD67-24C48EDE9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8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238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EAE16-B1E7-3A0F-04E0-CF3DBCF1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713" y="2029246"/>
            <a:ext cx="4093496" cy="27797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Схема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взаимодействия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компонентов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проекта</a:t>
            </a:r>
            <a:endParaRPr lang="en-US" kern="1200" dirty="0" err="1">
              <a:latin typeface="+mj-lt"/>
              <a:cs typeface="Calibri Ligh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7EFEE7D-3CC1-108D-AA20-6D2DD7C5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0600" y="1182688"/>
            <a:ext cx="553136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2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визитка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891D24E-FD18-7DCE-094E-6C3F1C84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7" b="121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EAE16-B1E7-3A0F-04E0-CF3DBCF1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Отладка и тестирование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4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18BBD-AB5B-E8C4-BD74-552EE8C1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cs typeface="Calibri Light"/>
              </a:rPr>
              <a:t>Тест</a:t>
            </a:r>
            <a:r>
              <a:rPr lang="en-US" sz="5400" dirty="0">
                <a:solidFill>
                  <a:srgbClr val="FFFFFF"/>
                </a:solidFill>
                <a:cs typeface="Calibri Light"/>
              </a:rPr>
              <a:t> </a:t>
            </a:r>
            <a:r>
              <a:rPr lang="en-US" sz="5400" dirty="0" err="1">
                <a:solidFill>
                  <a:srgbClr val="FFFFFF"/>
                </a:solidFill>
                <a:cs typeface="Calibri Light"/>
              </a:rPr>
              <a:t>основного</a:t>
            </a:r>
            <a:r>
              <a:rPr lang="en-US" sz="54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5400" dirty="0" err="1">
                <a:solidFill>
                  <a:srgbClr val="FFFFFF"/>
                </a:solidFill>
                <a:cs typeface="Calibri Light"/>
              </a:rPr>
              <a:t>функционала</a:t>
            </a:r>
            <a:endParaRPr lang="en-US" sz="5400" dirty="0" err="1">
              <a:solidFill>
                <a:srgbClr val="FFFFFF"/>
              </a:solidFill>
            </a:endParaRPr>
          </a:p>
        </p:txBody>
      </p:sp>
      <p:pic>
        <p:nvPicPr>
          <p:cNvPr id="14" name="Рисунок 6">
            <a:extLst>
              <a:ext uri="{FF2B5EF4-FFF2-40B4-BE49-F238E27FC236}">
                <a16:creationId xmlns:a16="http://schemas.microsoft.com/office/drawing/2014/main" id="{0C230EE5-6FD4-A19E-44DA-F1845027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7" y="307731"/>
            <a:ext cx="2308635" cy="3997637"/>
          </a:xfrm>
          <a:prstGeom prst="rect">
            <a:avLst/>
          </a:prstGeom>
        </p:spPr>
      </p:pic>
      <p:pic>
        <p:nvPicPr>
          <p:cNvPr id="16" name="Рисунок 7" descr="Изображение выглядит как текст, снимок экрана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858CAE5F-E3C4-2C04-3B3D-55415A78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77" y="307731"/>
            <a:ext cx="2318628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F956AD87-BD75-1319-5B69-CF6883446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07365" y="330045"/>
            <a:ext cx="2308635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8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90E2-6AA1-FECC-91CC-DE0BE0DF5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Создание уведомления</a:t>
            </a:r>
          </a:p>
        </p:txBody>
      </p:sp>
      <p:pic>
        <p:nvPicPr>
          <p:cNvPr id="12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09ADC3-404D-37BB-40DB-51E0538B1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032" y="643467"/>
            <a:ext cx="5348223" cy="557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14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9CD5B-C0B2-F60B-0722-CBCEE50D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703317" cy="34521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Проверка всего функционала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773624B-1E38-3F72-2AE1-E298D991C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462" y="566916"/>
            <a:ext cx="2718980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5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72E3501-C283-C762-A5DC-9C71480FD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2498" r="3058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7B914-44FC-AAF2-0376-A9AD801B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u-RU" sz="5000">
                <a:cs typeface="Calibri Light"/>
              </a:rPr>
              <a:t>Выводы</a:t>
            </a:r>
            <a:endParaRPr lang="ru-RU" sz="500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847E5-9107-DD0D-0345-406F602C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000">
                <a:ea typeface="+mn-lt"/>
                <a:cs typeface="+mn-lt"/>
              </a:rPr>
              <a:t>В рамках курсового проекта я разработал приложение "Агрегатор заданий". Приложение выполняет свои функции исправно, весь требуемый функционал присутствует. Проект помог мне улучшить профессиональные навыки в рамках разработки графического интерфейса и программных модулей.</a:t>
            </a:r>
          </a:p>
        </p:txBody>
      </p:sp>
    </p:spTree>
    <p:extLst>
      <p:ext uri="{BB962C8B-B14F-4D97-AF65-F5344CB8AC3E}">
        <p14:creationId xmlns:p14="http://schemas.microsoft.com/office/powerpoint/2010/main" val="9722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6F0D4E0-E1B5-0F34-5397-7AD628F7D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22B22-8FEC-6F8D-0EB5-5C54E59E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99" y="989457"/>
            <a:ext cx="60487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Спасибо за внимание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3FED531-01E5-9F6C-BDA8-979F67AF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827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Пользовательская запись в блокноте">
            <a:extLst>
              <a:ext uri="{FF2B5EF4-FFF2-40B4-BE49-F238E27FC236}">
                <a16:creationId xmlns:a16="http://schemas.microsoft.com/office/drawing/2014/main" id="{5BC87FA8-CE6C-263A-C775-62538B533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3" r="9081" b="47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8CDA3-DC55-C9EB-CA7B-A44634D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3200" dirty="0">
                <a:cs typeface="Calibri Light"/>
              </a:rPr>
              <a:t>Задание курсового проекта</a:t>
            </a:r>
            <a:endParaRPr lang="ru-RU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A4C4-BE5D-B4E0-5394-560C213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Создание мобильного приложения, для записи заметок и списка задач.  Приложение должно обладать дружелюбным для пользователя интерфейсом и приятным дизайном</a:t>
            </a:r>
            <a:endParaRPr lang="ru-RU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096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6FFC334-4010-9EDF-DF41-174B70CA9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7" r="1480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8CDA3-DC55-C9EB-CA7B-A44634D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6" y="708955"/>
            <a:ext cx="5266155" cy="1325563"/>
          </a:xfrm>
        </p:spPr>
        <p:txBody>
          <a:bodyPr>
            <a:normAutofit/>
          </a:bodyPr>
          <a:lstStyle/>
          <a:p>
            <a:r>
              <a:rPr lang="ru-RU" sz="3400" dirty="0">
                <a:cs typeface="Calibri Light"/>
              </a:rPr>
              <a:t>Аналоги разрабатываемого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A4C4-BE5D-B4E0-5394-560C213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45" y="2273503"/>
            <a:ext cx="3941499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Для определения требований пользователя к приложению, следует разобрать несколько наиболее популярных аналогов. Исследовав рынок, было принято решения разобрать 3 приложения: </a:t>
            </a:r>
            <a:r>
              <a:rPr lang="en-US" sz="2000" dirty="0" err="1">
                <a:ea typeface="+mn-lt"/>
                <a:cs typeface="+mn-lt"/>
              </a:rPr>
              <a:t>Taskade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Roam</a:t>
            </a:r>
            <a:r>
              <a:rPr lang="ru-RU" sz="2000" dirty="0">
                <a:ea typeface="+mn-lt"/>
                <a:cs typeface="+mn-lt"/>
              </a:rPr>
              <a:t> Research и </a:t>
            </a:r>
            <a:r>
              <a:rPr lang="ru-RU" sz="2000" dirty="0" err="1">
                <a:ea typeface="+mn-lt"/>
                <a:cs typeface="+mn-lt"/>
              </a:rPr>
              <a:t>Notion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40538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926D28E-58EC-03E7-766C-0B4C677C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8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8CDA3-DC55-C9EB-CA7B-A44634D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287968"/>
            <a:ext cx="9265771" cy="622836"/>
          </a:xfrm>
        </p:spPr>
        <p:txBody>
          <a:bodyPr>
            <a:noAutofit/>
          </a:bodyPr>
          <a:lstStyle/>
          <a:p>
            <a:r>
              <a:rPr lang="en-US" sz="4000" dirty="0" err="1">
                <a:latin typeface="Calibri"/>
                <a:cs typeface="Calibri"/>
              </a:rPr>
              <a:t>Taskade</a:t>
            </a:r>
            <a:endParaRPr lang="ru-RU" sz="4000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A4C4-BE5D-B4E0-5394-560C213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977726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Предложение для команды, позволяющее организованно работать в команде. Предоставляет функционал совместного списка задач и ментальных карт. </a:t>
            </a:r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82822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8CDA3-DC55-C9EB-CA7B-A44634D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8" y="818457"/>
            <a:ext cx="3322317" cy="1285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Roam Research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A4C4-BE5D-B4E0-5394-560C213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48" y="2531315"/>
            <a:ext cx="3798565" cy="3144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 err="1">
                <a:latin typeface="+mn-lt"/>
                <a:ea typeface="+mn-ea"/>
                <a:cs typeface="+mn-cs"/>
              </a:rPr>
              <a:t>Веб-приложение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для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заметок</a:t>
            </a:r>
            <a:r>
              <a:rPr lang="en-US" kern="1200" dirty="0">
                <a:latin typeface="+mn-lt"/>
                <a:ea typeface="+mn-ea"/>
                <a:cs typeface="+mn-cs"/>
              </a:rPr>
              <a:t>,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позволяющая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записывать</a:t>
            </a:r>
            <a:r>
              <a:rPr lang="en-US" kern="1200" dirty="0">
                <a:latin typeface="+mn-lt"/>
                <a:ea typeface="+mn-ea"/>
                <a:cs typeface="+mn-cs"/>
              </a:rPr>
              <a:t> и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связывать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свои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заметки</a:t>
            </a:r>
            <a:r>
              <a:rPr lang="en-US" kern="1200" dirty="0">
                <a:latin typeface="+mn-lt"/>
                <a:ea typeface="+mn-ea"/>
                <a:cs typeface="+mn-cs"/>
              </a:rPr>
              <a:t>. </a:t>
            </a:r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61E93C-E063-E2F9-6C48-BE09348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192299"/>
            <a:ext cx="6436548" cy="44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0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8CDA3-DC55-C9EB-CA7B-A44634DE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ru-RU" dirty="0" err="1">
                <a:solidFill>
                  <a:srgbClr val="FFFFFF"/>
                </a:solidFill>
                <a:ea typeface="+mj-lt"/>
                <a:cs typeface="+mj-lt"/>
              </a:rPr>
              <a:t>Notion</a:t>
            </a:r>
            <a:r>
              <a:rPr lang="ru-RU" dirty="0">
                <a:solidFill>
                  <a:srgbClr val="FFFFFF"/>
                </a:solidFill>
                <a:ea typeface="+mj-lt"/>
                <a:cs typeface="+mj-lt"/>
              </a:rPr>
              <a:t> </a:t>
            </a:r>
            <a:endParaRPr lang="ru-RU" sz="4000" dirty="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0A4C4-BE5D-B4E0-5394-560C213A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>
                <a:solidFill>
                  <a:srgbClr val="FEFFFF"/>
                </a:solidFill>
                <a:ea typeface="+mn-lt"/>
                <a:cs typeface="+mn-lt"/>
              </a:rPr>
              <a:t>Приложение для заметок, включающая в себя таблицы, графики, календари, с возможностью изменения дизайна. </a:t>
            </a:r>
            <a:endParaRPr lang="ru-RU" sz="2400">
              <a:solidFill>
                <a:srgbClr val="FEFFFF"/>
              </a:solidFill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D8057C9-9FA3-47B9-F6A5-E25A13F0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31" y="1261549"/>
            <a:ext cx="6753387" cy="4217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28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AC048-2E1C-4B5F-72DF-8479F206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67" y="818457"/>
            <a:ext cx="3477098" cy="32973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Дизайн главного окна проекта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8F92737-D0BC-3AE6-4C0A-55F587B21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680" y="730250"/>
            <a:ext cx="6340045" cy="5399087"/>
          </a:xfrm>
        </p:spPr>
      </p:pic>
    </p:spTree>
    <p:extLst>
      <p:ext uri="{BB962C8B-B14F-4D97-AF65-F5344CB8AC3E}">
        <p14:creationId xmlns:p14="http://schemas.microsoft.com/office/powerpoint/2010/main" val="3073007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7DF2A-D031-EC80-5193-AA47A182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35" y="925613"/>
            <a:ext cx="3750941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j-lt"/>
                <a:ea typeface="+mj-ea"/>
                <a:cs typeface="+mj-cs"/>
              </a:rPr>
              <a:t>Дизайн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окна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редактирования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проекта</a:t>
            </a:r>
            <a:endParaRPr lang="en-US" sz="4000" kern="1200" dirty="0" err="1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65097C3-6A6C-974A-939E-782FE6DB7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102" y="670718"/>
            <a:ext cx="6508355" cy="5506244"/>
          </a:xfrm>
        </p:spPr>
      </p:pic>
    </p:spTree>
    <p:extLst>
      <p:ext uri="{BB962C8B-B14F-4D97-AF65-F5344CB8AC3E}">
        <p14:creationId xmlns:p14="http://schemas.microsoft.com/office/powerpoint/2010/main" val="224727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EAE16-B1E7-3A0F-04E0-CF3DBCF1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85" y="901801"/>
            <a:ext cx="3727128" cy="32259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 err="1">
                <a:latin typeface="+mj-lt"/>
                <a:ea typeface="+mj-ea"/>
                <a:cs typeface="+mj-cs"/>
              </a:rPr>
              <a:t>Дизайн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вспомогательного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блока</a:t>
            </a:r>
            <a:r>
              <a:rPr lang="en-US" sz="3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проекта</a:t>
            </a:r>
            <a:endParaRPr lang="en-US" sz="3200" kern="1200" dirty="0" err="1">
              <a:latin typeface="+mj-lt"/>
              <a:cs typeface="Calibri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716A137-7420-ED5F-DD6E-6F5ECF933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494" y="682625"/>
            <a:ext cx="6410043" cy="5482431"/>
          </a:xfrm>
        </p:spPr>
      </p:pic>
    </p:spTree>
    <p:extLst>
      <p:ext uri="{BB962C8B-B14F-4D97-AF65-F5344CB8AC3E}">
        <p14:creationId xmlns:p14="http://schemas.microsoft.com/office/powerpoint/2010/main" val="320795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Курсовой проект  Тема: разработка приложения "Агрегатор заданий" </vt:lpstr>
      <vt:lpstr>Задание курсового проекта</vt:lpstr>
      <vt:lpstr>Аналоги разрабатываемого приложения</vt:lpstr>
      <vt:lpstr>Taskade</vt:lpstr>
      <vt:lpstr>Roam Research</vt:lpstr>
      <vt:lpstr>Notion </vt:lpstr>
      <vt:lpstr>Дизайн главного окна проекта</vt:lpstr>
      <vt:lpstr>Дизайн окна редактирования проекта</vt:lpstr>
      <vt:lpstr>Дизайн вспомогательного блока проекта</vt:lpstr>
      <vt:lpstr>Схема взаимодействия компонентов проекта</vt:lpstr>
      <vt:lpstr>Отладка и тестирование</vt:lpstr>
      <vt:lpstr>Тест основного функционала</vt:lpstr>
      <vt:lpstr>Создание уведомления</vt:lpstr>
      <vt:lpstr>Проверка всего функционала</vt:lpstr>
      <vt:lpstr>Выводы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314</cp:revision>
  <dcterms:created xsi:type="dcterms:W3CDTF">2022-04-28T22:15:26Z</dcterms:created>
  <dcterms:modified xsi:type="dcterms:W3CDTF">2022-04-29T01:19:46Z</dcterms:modified>
</cp:coreProperties>
</file>